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7" r:id="rId7"/>
    <p:sldId id="268" r:id="rId8"/>
    <p:sldId id="260" r:id="rId9"/>
    <p:sldId id="261" r:id="rId10"/>
    <p:sldId id="279" r:id="rId11"/>
    <p:sldId id="262" r:id="rId12"/>
    <p:sldId id="280" r:id="rId13"/>
    <p:sldId id="263" r:id="rId14"/>
    <p:sldId id="281" r:id="rId15"/>
    <p:sldId id="264" r:id="rId16"/>
    <p:sldId id="282" r:id="rId17"/>
    <p:sldId id="265" r:id="rId18"/>
    <p:sldId id="266" r:id="rId19"/>
    <p:sldId id="269" r:id="rId20"/>
    <p:sldId id="283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4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forwallpaper.com/files/images/3/3973/3973a0c3/384089/so-cur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«Загадки бабушкиного сундука».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699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МАДОУ «Центр развития ребёнка – детский сад № 161»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445224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Подготовила воспитатель                  первой квалификационной категории </a:t>
            </a:r>
            <a:r>
              <a:rPr lang="ru-RU" sz="2000" dirty="0" err="1" smtClean="0">
                <a:solidFill>
                  <a:schemeClr val="bg1"/>
                </a:solidFill>
              </a:rPr>
              <a:t>Чудинова</a:t>
            </a:r>
            <a:r>
              <a:rPr lang="ru-RU" sz="2000" dirty="0" smtClean="0">
                <a:solidFill>
                  <a:schemeClr val="bg1"/>
                </a:solidFill>
              </a:rPr>
              <a:t> С. 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rtsait.ru/art/s/sichkov/img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2" y="769700"/>
            <a:ext cx="6843256" cy="5324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Умывались ключевой водицей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Утирались рушником.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Изо льна его соткали,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Украсив вышивкой потом.</a:t>
            </a:r>
          </a:p>
        </p:txBody>
      </p:sp>
      <p:pic>
        <p:nvPicPr>
          <p:cNvPr id="4" name="Рисунок 3" descr="http://mywishlist.ru/pic/i/wish/orig/003/911/07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904656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9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1-7sb7akeho.xn--p1ai/wp-content/uploads/2013/08/%D0%9D%D0%B0%D1%82%D1%8E%D1%80%D0%BC%D0%BE%D1%80%D1%82-%D1%81-%D1%80%D1%8F%D0%B1%D0%B8%D0%BD%D0%BE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02" y="2483408"/>
            <a:ext cx="4205994" cy="4133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omatoz.ru/uploads/posts/2012-01/1327305091_0_8c78f_130cc7d9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44416" cy="476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Рубашка самотканая у дедушки была,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Украшена узорами по вороту она.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А как кушак добавишь, то весь наряд готов.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На торжество красивый, довольный ты пойдёшь.</a:t>
            </a:r>
          </a:p>
        </p:txBody>
      </p:sp>
      <p:pic>
        <p:nvPicPr>
          <p:cNvPr id="4" name="Рисунок 3" descr="http://prg.stihi.ru/pics/2013/08/27/36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93" y="2492896"/>
            <a:ext cx="5443413" cy="365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fuza.ru/uploads/posts/2015-01/142157349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1915"/>
            <a:ext cx="4168924" cy="3195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fuza.ru/uploads/posts/2015-01/1421573516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38" y="0"/>
            <a:ext cx="4168924" cy="322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fuza.ru/uploads/posts/2015-01/142157351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1915"/>
            <a:ext cx="4168924" cy="320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Нежно мама напевала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Песню тихую дитю.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Мягко колыбель качала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Под </a:t>
            </a:r>
            <a:r>
              <a:rPr lang="ru-RU" sz="2800" b="1" dirty="0" err="1">
                <a:solidFill>
                  <a:srgbClr val="FFFF00"/>
                </a:solidFill>
              </a:rPr>
              <a:t>напевну</a:t>
            </a:r>
            <a:r>
              <a:rPr lang="ru-RU" sz="2800" b="1" dirty="0">
                <a:solidFill>
                  <a:srgbClr val="FFFF00"/>
                </a:solidFill>
              </a:rPr>
              <a:t> песнь свою.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s://pp.vk.me/c624827/v624827628/28ae4/d6SugbHhoQ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76" y="2133956"/>
            <a:ext cx="5599247" cy="408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8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vsdn.ru/images/data/mus/70982_big_1446723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720705" cy="381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letopisi.org/images/a/ab/%D0%9C%D0%B0%D0%BC%D0%B0_%D0%BF%D0%BE%D1%91%D1%82_%D0%BA%D0%BE%D0%BB%D1%8B%D0%B1%D0%B5%D0%BB%D1%8C%D0%BD%D1%83%D1%8E_%D0%BF%D0%B5%D1%81%D0%BD%D1%8E_%D0%B4%D0%BE%D1%87%D0%BA%D0%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342"/>
            <a:ext cx="4738275" cy="3827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У печи стояли важно,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Как стойкие солдаты,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Из печи горшочки с кашей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Тянут железные ухваты.</a:t>
            </a:r>
          </a:p>
        </p:txBody>
      </p:sp>
      <p:pic>
        <p:nvPicPr>
          <p:cNvPr id="4" name="Рисунок 3" descr="http://chuguntv.ru/wp-content/uploads/2016/05/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66" y="2132856"/>
            <a:ext cx="5726667" cy="401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8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chitalnya.ru/upload3/178/41f5e5455f20c1b6d49e492e11aa015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996952"/>
            <a:ext cx="4176464" cy="357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-fotki.yandex.ru/get/107800/310023662.311c/0_7708f3_afd3ec9f_ori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32048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3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Это </a:t>
            </a:r>
            <a:r>
              <a:rPr lang="ru-RU" sz="2800" b="1" dirty="0" smtClean="0">
                <a:solidFill>
                  <a:srgbClr val="FFFF00"/>
                </a:solidFill>
              </a:rPr>
              <a:t>сечка – </a:t>
            </a:r>
            <a:r>
              <a:rPr lang="ru-RU" sz="2800" b="1" dirty="0">
                <a:solidFill>
                  <a:srgbClr val="FFFF00"/>
                </a:solidFill>
              </a:rPr>
              <a:t>мастерица,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Рубит мясо, овощи.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Заменили в этом </a:t>
            </a:r>
            <a:r>
              <a:rPr lang="ru-RU" sz="2800" b="1" dirty="0" smtClean="0">
                <a:solidFill>
                  <a:srgbClr val="FFFF00"/>
                </a:solidFill>
              </a:rPr>
              <a:t>веке.</a:t>
            </a:r>
            <a:r>
              <a:rPr lang="ru-RU" sz="2800" b="1" dirty="0">
                <a:solidFill>
                  <a:srgbClr val="FFFF00"/>
                </a:solidFill>
              </a:rPr>
              <a:t>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На процессор стоящий.</a:t>
            </a:r>
          </a:p>
        </p:txBody>
      </p:sp>
      <p:pic>
        <p:nvPicPr>
          <p:cNvPr id="4" name="Рисунок 3" descr="http://www.rezbaderevo.ru/sites/default/files/images/kozilov_04_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62" y="2348880"/>
            <a:ext cx="6241876" cy="394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3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08721"/>
            <a:ext cx="48062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Цель:</a:t>
            </a:r>
            <a:r>
              <a:rPr lang="ru-RU" sz="3600" b="1" dirty="0">
                <a:solidFill>
                  <a:schemeClr val="bg1"/>
                </a:solidFill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                       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Познакомить </a:t>
            </a:r>
            <a:r>
              <a:rPr lang="ru-RU" sz="3200" b="1" dirty="0">
                <a:solidFill>
                  <a:srgbClr val="FFFF00"/>
                </a:solidFill>
              </a:rPr>
              <a:t>учащихся с предметами народного быта, которые жили вместе с человеком, помогали в быту, в труде, были участниками праздников.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7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xn--22-6kc1cvaaoh7b.xn--p1ai/wp-content/uploads/2016/03/rubka_kapus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45" y="1124744"/>
            <a:ext cx="6835110" cy="4323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</a:rPr>
              <a:t>сундуке есть </a:t>
            </a:r>
            <a:r>
              <a:rPr lang="ru-RU" sz="2800" b="1" dirty="0">
                <a:solidFill>
                  <a:srgbClr val="FFFF00"/>
                </a:solidFill>
              </a:rPr>
              <a:t>старинные монеты,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Но на них уже не купишь конфеты.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Все они из тех времен,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Место здесь мы им найдем.</a:t>
            </a:r>
          </a:p>
        </p:txBody>
      </p:sp>
      <p:pic>
        <p:nvPicPr>
          <p:cNvPr id="4" name="Рисунок 3" descr="http://www.arhivmonet.ru/cennik-img/1839/nikolaj1-1839-kopejka-star-Cu-F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52" y="2276872"/>
            <a:ext cx="4211696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8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А это вот старинный самовар,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Дед с него чаёк пивал.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Сделан он был в Туле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И стоял у бабушки на стуле.</a:t>
            </a:r>
          </a:p>
        </p:txBody>
      </p:sp>
      <p:pic>
        <p:nvPicPr>
          <p:cNvPr id="4" name="Рисунок 3" descr="http://img0.liveinternet.ru/images/attach/c/9/105/634/105634938_4920201_P10100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45" y="2330299"/>
            <a:ext cx="4410509" cy="418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7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avepic.net/7027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40" y="505141"/>
            <a:ext cx="5299720" cy="585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А вот и бабушкина прялка,                                                                                                Она помощницей была                                                                                                                 с ней бабушка всю ночь сидела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       и </a:t>
            </a:r>
            <a:r>
              <a:rPr lang="ru-RU" sz="2800" b="1" dirty="0">
                <a:solidFill>
                  <a:srgbClr val="FFFF00"/>
                </a:solidFill>
              </a:rPr>
              <a:t>нитки до утра ткала. </a:t>
            </a:r>
          </a:p>
        </p:txBody>
      </p:sp>
      <p:pic>
        <p:nvPicPr>
          <p:cNvPr id="4" name="Рисунок 3" descr="http://1.bp.blogspot.com/-GHj-K644fkA/UReT4cuoaOI/AAAAAAAAAGo/L-RvlFpnt9A/s1600/%D1%80%D0%B0%D0%B7%D0%BD%D0%BE%D0%B5+(1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38" y="2004522"/>
            <a:ext cx="3463523" cy="450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8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48.radikal.ru/i122/1004/90/f72a2a9fae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5" y="188640"/>
            <a:ext cx="4300715" cy="5246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hitalnya.ru/upload2/112/ebe9a8c694406df066308a8ac15b55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04506" cy="520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57.img.avito.st/640x480/15830793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70" y="2348880"/>
            <a:ext cx="6053459" cy="411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Бабы по воду  ходили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 сёлах русских, деревнях,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Ведра с ними рядом плыли,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Коромысло на  плечах.</a:t>
            </a:r>
          </a:p>
        </p:txBody>
      </p:sp>
    </p:spTree>
    <p:extLst>
      <p:ext uri="{BB962C8B-B14F-4D97-AF65-F5344CB8AC3E}">
        <p14:creationId xmlns:p14="http://schemas.microsoft.com/office/powerpoint/2010/main" val="7272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tdata.ru/u7/photoC81C/20229172833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5105450" cy="373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11.ifotki.info/org/732182de3be1f06ff7e5b5829fd4d92abc5f6c135936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65"/>
            <a:ext cx="5130289" cy="373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Домовой живёт под печкой,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 ночь выходит на крылечко,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Днём он мелкий, как букашка,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А вообще – </a:t>
            </a:r>
            <a:r>
              <a:rPr lang="ru-RU" sz="2800" b="1" dirty="0" err="1">
                <a:solidFill>
                  <a:srgbClr val="FFFF00"/>
                </a:solidFill>
              </a:rPr>
              <a:t>очаровашка</a:t>
            </a:r>
            <a:r>
              <a:rPr lang="ru-RU" sz="2800" b="1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4" name="Рисунок 3" descr="http://ic.pics.livejournal.com/saga_zp/17011342/34151/34151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43" y="2204864"/>
            <a:ext cx="6239713" cy="442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3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96752"/>
            <a:ext cx="4734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Сундучок мы закрываем.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Память предкам продлеваем.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Время поворачиваем вспять.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Скоро встретимся опять.</a:t>
            </a:r>
          </a:p>
        </p:txBody>
      </p:sp>
    </p:spTree>
    <p:extLst>
      <p:ext uri="{BB962C8B-B14F-4D97-AF65-F5344CB8AC3E}">
        <p14:creationId xmlns:p14="http://schemas.microsoft.com/office/powerpoint/2010/main" val="37236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Давным</a:t>
            </a:r>
            <a:r>
              <a:rPr lang="ru-RU" sz="2800" b="1" dirty="0">
                <a:solidFill>
                  <a:srgbClr val="FFFF00"/>
                </a:solidFill>
              </a:rPr>
              <a:t> – давно в деревне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Жила одна семья.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Оставила в наследство нам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Большой сундук добра.</a:t>
            </a:r>
          </a:p>
        </p:txBody>
      </p:sp>
      <p:pic>
        <p:nvPicPr>
          <p:cNvPr id="25602" name="Picture 2" descr="http://img-fotki.yandex.ru/get/6430/16969765.ee/0_6f8ad_11b86e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7149"/>
            <a:ext cx="3993908" cy="35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8" y="5445224"/>
            <a:ext cx="9137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Его сейчас </a:t>
            </a:r>
            <a:r>
              <a:rPr lang="ru-RU" sz="2800" b="1" dirty="0" smtClean="0">
                <a:solidFill>
                  <a:srgbClr val="FFFF00"/>
                </a:solidFill>
              </a:rPr>
              <a:t>откроем  и </a:t>
            </a:r>
            <a:r>
              <a:rPr lang="ru-RU" sz="2800" b="1" dirty="0">
                <a:solidFill>
                  <a:srgbClr val="FFFF00"/>
                </a:solidFill>
              </a:rPr>
              <a:t>поведём рассказ,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Как жили наши </a:t>
            </a:r>
            <a:r>
              <a:rPr lang="ru-RU" sz="2800" b="1" dirty="0" smtClean="0">
                <a:solidFill>
                  <a:srgbClr val="FFFF00"/>
                </a:solidFill>
              </a:rPr>
              <a:t>предки  всего </a:t>
            </a:r>
            <a:r>
              <a:rPr lang="ru-RU" sz="2800" b="1" dirty="0">
                <a:solidFill>
                  <a:srgbClr val="FFFF00"/>
                </a:solidFill>
              </a:rPr>
              <a:t>лишь век назад.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663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Перед вами утюг,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Это бабушкин старый друг.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Грелся он в то время на углях,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Который был во всех дворах.</a:t>
            </a:r>
          </a:p>
        </p:txBody>
      </p:sp>
      <p:pic>
        <p:nvPicPr>
          <p:cNvPr id="4" name="Рисунок 3" descr="http://milavita.ru/images/batarey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3" y="2092047"/>
            <a:ext cx="6485706" cy="414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3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070.radikal.ru/1202/b8/4b2cbcac4f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92" y="389840"/>
            <a:ext cx="5097215" cy="6083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Вот рубель – в названье чуден,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 примененье легок он.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Гладит с легкостью лен,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Из дерева </a:t>
            </a:r>
            <a:r>
              <a:rPr lang="ru-RU" sz="2800" b="1" dirty="0" err="1">
                <a:solidFill>
                  <a:srgbClr val="FFFF00"/>
                </a:solidFill>
              </a:rPr>
              <a:t>рублён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Рисунок 3" descr="http://www.den-za-dnem.ru/img-00003/2015/new_16_1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276872"/>
            <a:ext cx="5832648" cy="428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0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nkj.ru/upload/iblock/d05/d05e1cd11671bef3b519df1f052aad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29" y="620688"/>
            <a:ext cx="5185142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2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Вот старинные кувшины.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Сделаны они из глины.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Варили в них пищу на целый день,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Кушай кашу кому не лень.</a:t>
            </a:r>
          </a:p>
        </p:txBody>
      </p:sp>
      <p:pic>
        <p:nvPicPr>
          <p:cNvPr id="4" name="Рисунок 3" descr="http://art-fusing.ru/ceramika/kandjushka_392-3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22" y="2060848"/>
            <a:ext cx="597135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6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nhome.ru/UsersGallery/wallpapers/233/goluboi-fon-o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А вот это </a:t>
            </a:r>
            <a:r>
              <a:rPr lang="ru-RU" sz="2800" b="1" dirty="0" err="1">
                <a:solidFill>
                  <a:srgbClr val="FFFF00"/>
                </a:solidFill>
              </a:rPr>
              <a:t>лапоточки</a:t>
            </a:r>
            <a:r>
              <a:rPr lang="ru-RU" sz="2800" b="1" dirty="0">
                <a:solidFill>
                  <a:srgbClr val="FFFF00"/>
                </a:solidFill>
              </a:rPr>
              <a:t>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Прыгали в них через кочки.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Плели их из лыка,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обходилось здесь без кочедыка. </a:t>
            </a:r>
          </a:p>
        </p:txBody>
      </p:sp>
      <p:pic>
        <p:nvPicPr>
          <p:cNvPr id="4" name="Рисунок 3" descr="http://russkievesti.ru/assets/images/assets/images/2/1-0.2016-02-03857576874766637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598790" cy="374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5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123</Words>
  <Application>Microsoft Office PowerPoint</Application>
  <PresentationFormat>Экран (4:3)</PresentationFormat>
  <Paragraphs>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20</cp:revision>
  <dcterms:created xsi:type="dcterms:W3CDTF">2016-08-02T06:44:04Z</dcterms:created>
  <dcterms:modified xsi:type="dcterms:W3CDTF">2016-10-16T11:43:51Z</dcterms:modified>
</cp:coreProperties>
</file>